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3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3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2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6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00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1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12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7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4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940D-7047-4311-AC37-67A3FBCEBC85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75F6B-5B02-406D-8598-A23352936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7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2000">
        <p:cut/>
      </p:transition>
    </mc:Choice>
    <mc:Fallback>
      <p:transition advClick="0" advTm="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248283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fallOve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93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drape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1328162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2000">
        <p15:prstTrans prst="wind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265737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:dissolve/>
      </p:transition>
    </mc:Choice>
    <mc:Fallback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5960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50631"/>
            <a:ext cx="4817660" cy="6813930"/>
          </a:xfrm>
        </p:spPr>
      </p:pic>
    </p:spTree>
    <p:extLst>
      <p:ext uri="{BB962C8B-B14F-4D97-AF65-F5344CB8AC3E}">
        <p14:creationId xmlns:p14="http://schemas.microsoft.com/office/powerpoint/2010/main" val="3340487897"/>
      </p:ext>
    </p:extLst>
  </p:cSld>
  <p:clrMapOvr>
    <a:masterClrMapping/>
  </p:clrMapOvr>
  <p:transition spd="slow" advClick="0" advTm="2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56703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265644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>
        <p14:switch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52" y="136478"/>
            <a:ext cx="4752325" cy="6721522"/>
          </a:xfrm>
        </p:spPr>
      </p:pic>
    </p:spTree>
    <p:extLst>
      <p:ext uri="{BB962C8B-B14F-4D97-AF65-F5344CB8AC3E}">
        <p14:creationId xmlns:p14="http://schemas.microsoft.com/office/powerpoint/2010/main" val="111267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14:gallery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28" y="-123096"/>
            <a:ext cx="4935851" cy="6981096"/>
          </a:xfrm>
        </p:spPr>
      </p:pic>
    </p:spTree>
    <p:extLst>
      <p:ext uri="{BB962C8B-B14F-4D97-AF65-F5344CB8AC3E}">
        <p14:creationId xmlns:p14="http://schemas.microsoft.com/office/powerpoint/2010/main" val="278307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191494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39810" cy="6845257"/>
          </a:xfrm>
        </p:spPr>
      </p:pic>
    </p:spTree>
    <p:extLst>
      <p:ext uri="{BB962C8B-B14F-4D97-AF65-F5344CB8AC3E}">
        <p14:creationId xmlns:p14="http://schemas.microsoft.com/office/powerpoint/2010/main" val="171920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000">
        <p14:prism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296721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2000">
        <p14:warp dir="i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948992" cy="6999681"/>
          </a:xfrm>
        </p:spPr>
      </p:pic>
    </p:spTree>
    <p:extLst>
      <p:ext uri="{BB962C8B-B14F-4D97-AF65-F5344CB8AC3E}">
        <p14:creationId xmlns:p14="http://schemas.microsoft.com/office/powerpoint/2010/main" val="275782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921190" cy="69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4041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921190" cy="6960358"/>
          </a:xfrm>
        </p:spPr>
      </p:pic>
    </p:spTree>
    <p:extLst>
      <p:ext uri="{BB962C8B-B14F-4D97-AF65-F5344CB8AC3E}">
        <p14:creationId xmlns:p14="http://schemas.microsoft.com/office/powerpoint/2010/main" val="3150565352"/>
      </p:ext>
    </p:extLst>
  </p:cSld>
  <p:clrMapOvr>
    <a:masterClrMapping/>
  </p:clrMapOvr>
  <p:transition spd="slow" advClick="0" advTm="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20" y="0"/>
            <a:ext cx="4930839" cy="6974006"/>
          </a:xfrm>
        </p:spPr>
      </p:pic>
    </p:spTree>
    <p:extLst>
      <p:ext uri="{BB962C8B-B14F-4D97-AF65-F5344CB8AC3E}">
        <p14:creationId xmlns:p14="http://schemas.microsoft.com/office/powerpoint/2010/main" val="140329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69516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785219" cy="6768046"/>
          </a:xfrm>
        </p:spPr>
      </p:pic>
    </p:spTree>
    <p:extLst>
      <p:ext uri="{BB962C8B-B14F-4D97-AF65-F5344CB8AC3E}">
        <p14:creationId xmlns:p14="http://schemas.microsoft.com/office/powerpoint/2010/main" val="19775337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60" y="0"/>
            <a:ext cx="4848819" cy="6858000"/>
          </a:xfrm>
        </p:spPr>
      </p:pic>
    </p:spTree>
    <p:extLst>
      <p:ext uri="{BB962C8B-B14F-4D97-AF65-F5344CB8AC3E}">
        <p14:creationId xmlns:p14="http://schemas.microsoft.com/office/powerpoint/2010/main" val="3288392741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26865"/>
      </p:ext>
    </p:extLst>
  </p:cSld>
  <p:clrMapOvr>
    <a:masterClrMapping/>
  </p:clrMapOvr>
  <p:transition spd="slow" advClick="0" advTm="2000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4</cp:revision>
  <dcterms:created xsi:type="dcterms:W3CDTF">2021-02-15T08:52:42Z</dcterms:created>
  <dcterms:modified xsi:type="dcterms:W3CDTF">2021-02-15T09:15:55Z</dcterms:modified>
</cp:coreProperties>
</file>